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0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D9A0B-C404-4EA2-B6D2-BD70DD4232AB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E7977-1FD6-4A61-9196-70599EB9CB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E7977-1FD6-4A61-9196-70599EB9CB9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D697-6DC6-4EAB-A5A1-8DA42D88D712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00E6-D1DB-4890-A494-0F7B7C4C4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D697-6DC6-4EAB-A5A1-8DA42D88D712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00E6-D1DB-4890-A494-0F7B7C4C4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D697-6DC6-4EAB-A5A1-8DA42D88D712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00E6-D1DB-4890-A494-0F7B7C4C4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D697-6DC6-4EAB-A5A1-8DA42D88D712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00E6-D1DB-4890-A494-0F7B7C4C4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D697-6DC6-4EAB-A5A1-8DA42D88D712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00E6-D1DB-4890-A494-0F7B7C4C4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D697-6DC6-4EAB-A5A1-8DA42D88D712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00E6-D1DB-4890-A494-0F7B7C4C4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D697-6DC6-4EAB-A5A1-8DA42D88D712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00E6-D1DB-4890-A494-0F7B7C4C4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D697-6DC6-4EAB-A5A1-8DA42D88D712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00E6-D1DB-4890-A494-0F7B7C4C4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D697-6DC6-4EAB-A5A1-8DA42D88D712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00E6-D1DB-4890-A494-0F7B7C4C4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D697-6DC6-4EAB-A5A1-8DA42D88D712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00E6-D1DB-4890-A494-0F7B7C4C4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D697-6DC6-4EAB-A5A1-8DA42D88D712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00E6-D1DB-4890-A494-0F7B7C4C4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FD697-6DC6-4EAB-A5A1-8DA42D88D712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400E6-D1DB-4890-A494-0F7B7C4C4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/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Documents and Settings\Друг\Рабочий стол\для презентации\68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642966"/>
            <a:ext cx="9429720" cy="750096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00628" y="4500570"/>
            <a:ext cx="3143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FF00"/>
                </a:solidFill>
              </a:rPr>
              <a:t>Неужели  это все </a:t>
            </a:r>
            <a:r>
              <a:rPr lang="ru-RU" sz="4800" dirty="0">
                <a:solidFill>
                  <a:srgbClr val="FFFF00"/>
                </a:solidFill>
              </a:rPr>
              <a:t> </a:t>
            </a:r>
            <a:r>
              <a:rPr lang="ru-RU" sz="4800" dirty="0" smtClean="0">
                <a:solidFill>
                  <a:srgbClr val="FFFF00"/>
                </a:solidFill>
              </a:rPr>
              <a:t>о нас ?</a:t>
            </a: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-42865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Работу выполнила зам. директора по ВРР МКУ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СРЦН "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Надежда»</a:t>
            </a:r>
            <a:endParaRPr lang="ru-RU" b="1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Ленинск - Кузнецкого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района"</a:t>
            </a:r>
          </a:p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Н.В. Калугина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advTm="1942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Друг\Рабочий стол\для презентации\719442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29718" cy="6857999"/>
          </a:xfrm>
          <a:prstGeom prst="rect">
            <a:avLst/>
          </a:prstGeom>
          <a:noFill/>
        </p:spPr>
      </p:pic>
    </p:spTree>
  </p:cSld>
  <p:clrMapOvr>
    <a:masterClrMapping/>
  </p:clrMapOvr>
  <p:transition advTm="12297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Друг\Рабочий стол\для презентации\motivator-495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1906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Друг\Рабочий стол\для презентации\94438301_large_83875205_motivator_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 advTm="12922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Друг\Рабочий стол\для презентации\1391451690_motivatory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2218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Друг\Рабочий стол\для презентации\81183784_large_Pozitivnuye_motivatoruy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3141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Друг\Рабочий стол\для презентации\23527614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3438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Друг\Рабочий стол\для презентации\post-282720-13788254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1265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Друг\Рабочий стол\для презентации\a590eb26a37713f901fd65cb3b15734e4fb7c01642946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6156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Друг\Рабочий стол\памятка родителям\1256908621_3885622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572271"/>
          </a:xfrm>
          <a:prstGeom prst="rect">
            <a:avLst/>
          </a:prstGeom>
          <a:noFill/>
        </p:spPr>
      </p:pic>
    </p:spTree>
  </p:cSld>
  <p:clrMapOvr>
    <a:masterClrMapping/>
  </p:clrMapOvr>
  <p:transition advTm="10516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Друг\Рабочий стол\для презентации\F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525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Друг\Рабочий стол\для презентации\87131744_m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5797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Друг\Рабочий стол\для презентации\motivator-138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5188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Друг\Рабочий стол\для презентации\9dec73e74c4a72c34463e2777ce37c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4796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Друг\Рабочий стол\для презентации\465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5282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Друг\Рабочий стол\для презентации\motivator-1089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5218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Друг\Рабочий стол\для презентации\motivator-276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 advTm="10735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Друг\Рабочий стол\для презентации\motivator-409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 advTm="1014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27</Words>
  <Application>Microsoft Office PowerPoint</Application>
  <PresentationFormat>Экран (4:3)</PresentationFormat>
  <Paragraphs>5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SUEK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ЛЕГКО ЛИ БЫТЬ РОДИТЕЛЕМ ?</dc:title>
  <dc:creator>User</dc:creator>
  <cp:lastModifiedBy>Калугина</cp:lastModifiedBy>
  <cp:revision>28</cp:revision>
  <dcterms:created xsi:type="dcterms:W3CDTF">2001-12-31T19:59:41Z</dcterms:created>
  <dcterms:modified xsi:type="dcterms:W3CDTF">2017-03-14T07:25:55Z</dcterms:modified>
</cp:coreProperties>
</file>