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69" r:id="rId5"/>
    <p:sldId id="271" r:id="rId6"/>
    <p:sldId id="270" r:id="rId7"/>
    <p:sldId id="272" r:id="rId8"/>
    <p:sldId id="264" r:id="rId9"/>
    <p:sldId id="273" r:id="rId10"/>
    <p:sldId id="274" r:id="rId11"/>
    <p:sldId id="267" r:id="rId12"/>
    <p:sldId id="262" r:id="rId13"/>
    <p:sldId id="263" r:id="rId14"/>
    <p:sldId id="265" r:id="rId15"/>
    <p:sldId id="268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78" autoAdjust="0"/>
    <p:restoredTop sz="86420" autoAdjust="0"/>
  </p:normalViewPr>
  <p:slideViewPr>
    <p:cSldViewPr>
      <p:cViewPr varScale="1">
        <p:scale>
          <a:sx n="62" d="100"/>
          <a:sy n="62" d="100"/>
        </p:scale>
        <p:origin x="-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2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4B26E-8FE5-45C6-ACA1-C32ED24AA54B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6CEFF-2C1A-4BFE-BE5E-4E4A45940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6CEFF-2C1A-4BFE-BE5E-4E4A459404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6CEFF-2C1A-4BFE-BE5E-4E4A459404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C184C-DDF3-4EF3-93C7-507BD65471B6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4A3DE3-3E33-44E8-AC47-6078F58024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Хозяйственно- бытовой труд</a:t>
            </a:r>
            <a:br>
              <a:rPr lang="ru-RU" sz="4400" dirty="0" smtClean="0"/>
            </a:br>
            <a:r>
              <a:rPr lang="ru-RU" sz="4400" dirty="0" smtClean="0"/>
              <a:t>в процессе воспитания детей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6644" y="3228536"/>
            <a:ext cx="1101452" cy="20046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skorogovorki-na-l-mit-posu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8143932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10367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Работу выполнила зам. директора по ВРР МКУ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СРЦН "</a:t>
            </a:r>
            <a:r>
              <a:rPr lang="ru-RU" b="1" dirty="0" smtClean="0">
                <a:solidFill>
                  <a:srgbClr val="C00000"/>
                </a:solidFill>
              </a:rPr>
              <a:t>Надежда»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Ленинск-Кузнецкого</a:t>
            </a:r>
            <a:r>
              <a:rPr lang="ru-RU" b="1" dirty="0" smtClean="0">
                <a:solidFill>
                  <a:srgbClr val="C00000"/>
                </a:solidFill>
              </a:rPr>
              <a:t> района"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Н.В. Калугина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/>
              <a:t>Помогать взрослым в приготовлении пищи: чистить вареный картофель, резать вареные овощи для винегрета, мыть овощи, делать пирожки, печенье, собирать и чистить ягоды</a:t>
            </a:r>
            <a:br>
              <a:rPr lang="ru-RU" sz="2000" b="1" i="1" dirty="0" smtClean="0"/>
            </a:br>
            <a:endParaRPr lang="ru-RU" sz="2000" dirty="0"/>
          </a:p>
        </p:txBody>
      </p:sp>
      <p:pic>
        <p:nvPicPr>
          <p:cNvPr id="2050" name="Picture 2" descr="C:\Documents and Settings\Друг\Рабочий стол\рисунки хоз-быт труд\DSC019911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457203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руг\Рабочий стол\рисунки хоз-быт труд\девочки_пьют_ча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643338" cy="3978287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5050" y="857232"/>
            <a:ext cx="5111750" cy="539116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2000240"/>
            <a:ext cx="2743200" cy="4248160"/>
          </a:xfrm>
        </p:spPr>
        <p:txBody>
          <a:bodyPr/>
          <a:lstStyle/>
          <a:p>
            <a:r>
              <a:rPr lang="ru-RU" b="1" i="1" dirty="0" smtClean="0"/>
              <a:t>По мере усвоения трудовых навыков дети приобретают самостоятельность в выполнении действий, учатся работать быстро, правильно, аккуратно. Овладения навыками, умениями в сфере хозяйственно-бытового труда обеспечивает большую активность, инициативу действий в быту, включения различных трудовых процессов.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Труд детей в природе.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Труд детей в природе создает благоприятные условия для физического развития, совершенствует движения, стимулирует действия разных органов, укрепляет нервную систему, большое значение имеет труд в природе для умственного и сенсорного развития детей. В этом труде, как не в каком другом сочетается умственные и волевые усилия.</a:t>
            </a:r>
            <a:endParaRPr lang="ru-RU" sz="1600" dirty="0"/>
          </a:p>
        </p:txBody>
      </p:sp>
      <p:pic>
        <p:nvPicPr>
          <p:cNvPr id="2050" name="Picture 2" descr="C:\Documents and Settings\Друг\Рабочий стол\рисунки хоз-быт труд\1c3f8f0bcef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486" y="1214422"/>
            <a:ext cx="4494165" cy="503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0042"/>
            <a:ext cx="3143272" cy="574835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Труд в природе связан с расширением кругозора детей, получением доступных знаний, например, о почве, посадочном материале, трудовых процессов, орудиях труда. Труд в природе способствует развитию наблюдательности, любознательности детей, воспитывает у них интерес к сельскохозяйственному труду, и уважение к людям, которые им занимаются. Труд в природе помогает воспитать любовь к ней. Через содержания труда в природе, например, выращивание красивых цветов, направленного на удовлетворение эстетических потребностей людей, через организацию трудового процесса в соответствии с требованиями культуры и эстетики, использование результатов труда для удовлетворения практических потребностей и радостных эстетических эмоций, осуществляется эстетическое воспитание детей.</a:t>
            </a:r>
            <a:endParaRPr lang="ru-RU" dirty="0"/>
          </a:p>
        </p:txBody>
      </p:sp>
      <p:pic>
        <p:nvPicPr>
          <p:cNvPr id="3075" name="Picture 3" descr="C:\Documents and Settings\Друг\Рабочий стол\рисунки хоз-быт труд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руг\Рабочий стол\рисунки хоз-быт труд\1369211551_rebenok-s-tyapk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2738430" cy="2714624"/>
          </a:xfrm>
          <a:prstGeom prst="rect">
            <a:avLst/>
          </a:prstGeom>
          <a:noFill/>
        </p:spPr>
      </p:pic>
      <p:pic>
        <p:nvPicPr>
          <p:cNvPr id="5123" name="Picture 3" descr="C:\Documents and Settings\Друг\Рабочий стол\рисунки хоз-быт труд\a_1842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1630363" cy="2435225"/>
          </a:xfrm>
          <a:prstGeom prst="rect">
            <a:avLst/>
          </a:prstGeom>
          <a:noFill/>
        </p:spPr>
      </p:pic>
      <p:pic>
        <p:nvPicPr>
          <p:cNvPr id="5124" name="Picture 4" descr="C:\Documents and Settings\Друг\Рабочий стол\рисунки хоз-быт труд\es2440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3000396" cy="2857520"/>
          </a:xfrm>
          <a:prstGeom prst="rect">
            <a:avLst/>
          </a:prstGeom>
          <a:noFill/>
        </p:spPr>
      </p:pic>
      <p:pic>
        <p:nvPicPr>
          <p:cNvPr id="5125" name="Picture 5" descr="C:\Documents and Settings\Друг\Рабочий стол\рисунки хоз-быт труд\little-gardener1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557194"/>
          </a:xfrm>
        </p:spPr>
        <p:txBody>
          <a:bodyPr/>
          <a:lstStyle/>
          <a:p>
            <a:r>
              <a:rPr lang="ru-RU" dirty="0" smtClean="0"/>
              <a:t>Ручной труд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28736"/>
            <a:ext cx="2743200" cy="4819664"/>
          </a:xfrm>
        </p:spPr>
        <p:txBody>
          <a:bodyPr/>
          <a:lstStyle/>
          <a:p>
            <a:r>
              <a:rPr lang="ru-RU" b="1" i="1" dirty="0" smtClean="0"/>
              <a:t>Ручной труд - развивает конструктивные способности детей, полезные практические навыки и ориентировки, формирует интерес к работе, готовность за нее, справится с ней, умение оценить свои возможности, стремление выполнить работу как можно лучше (прочнее, устойчивее, изящнее, аккуратнее).</a:t>
            </a:r>
            <a:endParaRPr lang="ru-RU" dirty="0" smtClean="0"/>
          </a:p>
          <a:p>
            <a:r>
              <a:rPr lang="ru-RU" b="1" i="1" dirty="0" smtClean="0"/>
              <a:t>В процессе труда дети знакомятся с простейшими техническими приспособлениями, осваивают навыки работы некоторыми инструментами, учатся бережно относиться к материалам, предметам труда, орудиям.</a:t>
            </a:r>
            <a:endParaRPr lang="ru-RU" dirty="0"/>
          </a:p>
        </p:txBody>
      </p:sp>
      <p:pic>
        <p:nvPicPr>
          <p:cNvPr id="1026" name="Picture 2" descr="C:\Documents and Settings\Друг\Мои документы\Мои рисунки\05.08.2014\DSC02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00174"/>
            <a:ext cx="5111750" cy="437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Оказывать посильную помощь в разных хозяйственных делах: повесить или снять с веревки небольшое по размеру белье, помочь нести сумку с покупками, покупать хлеб, принести, отнести вещь, поднять упавшую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Приносить воду в небольших ведерках, колотые дрова, переворошить сено возле дома, сгрести его в небольшие копны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/>
              <a:t>Проявлять заботу о младших брате, сестре (помогать одеваться, гулять, играть, спеть </a:t>
            </a:r>
            <a:r>
              <a:rPr lang="ru-RU" sz="1600" b="1" i="1" dirty="0" smtClean="0"/>
              <a:t>песенку, прочитать наизусть стихотворение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838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2886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97745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Оказывать внимание и помощь бабушке, дедушке, маме и папе, пожилым людям.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5857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3214718" cy="6429420"/>
          </a:xfrm>
        </p:spPr>
        <p:txBody>
          <a:bodyPr/>
          <a:lstStyle/>
          <a:p>
            <a:r>
              <a:rPr lang="ru-RU" b="1" i="1" dirty="0" smtClean="0"/>
              <a:t>Работа с семьей</a:t>
            </a:r>
            <a:endParaRPr lang="ru-RU" dirty="0" smtClean="0"/>
          </a:p>
          <a:p>
            <a:r>
              <a:rPr lang="ru-RU" b="1" i="1" dirty="0" smtClean="0"/>
              <a:t>Особое значение в процессе нравственного воспитания ребенка имеет труд. В труде формируются такие качества личности, как ответственность, трудолюбие, дисциплинированность, самостоятельность и инициатива.</a:t>
            </a:r>
            <a:endParaRPr lang="ru-RU" dirty="0" smtClean="0"/>
          </a:p>
          <a:p>
            <a:r>
              <a:rPr lang="ru-RU" b="1" i="1" dirty="0" smtClean="0"/>
              <a:t>Выполнение определенных посильных трудовых обязанностей способствует воспитанию у ребенка чувства ответственности, доброжелательности, отзывчивости. Для формирования всех этих качеств в семье имеются самые благоприятные условия. Здесь все дела и заботы общие. Совместный с родителями или другими членами семьи труд побуждает ребенка помогать друг другу, делать что - то для всех. Таким образом, у него закладываются основы нравственных качеств, необходимых для жизни в обществе</a:t>
            </a:r>
            <a:endParaRPr lang="ru-RU" dirty="0"/>
          </a:p>
        </p:txBody>
      </p:sp>
      <p:pic>
        <p:nvPicPr>
          <p:cNvPr id="34819" name="Picture 3" descr="C:\Documents and Settings\Друг\Рабочий стол\рисунки хоз-быт труд\parents079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5153032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Как ребенка приобщить к труду?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935480"/>
            <a:ext cx="8329642" cy="4779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В семье дети постоянно видят, что родители делают: готовят еду, убирают квартиру, стирают белье, шьют. Наблюдение за тем как выполняют взрослые эти повседневные дела, постепенно помогает ребенку понять их значимость и отношение родителей к труду: мама пришла с работы усталая, но должна готовить ужин для всех, папа идет в магазин за продуктами. Следует помнить что детские наблюдения могут носить созерцательный характер. Чтобы пример членов семьи стал для ребенка руководством к действию, взрослые могут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сопроваждать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свою работу пояснениями. Это обычно привлекает к себе внимание детей, они задают вопросы, пытаются помочь родителям. Так постепенно ребенка привлекают к совместному со взрослыми труду.</a:t>
            </a:r>
          </a:p>
          <a:p>
            <a:pPr>
              <a:buNone/>
            </a:pPr>
            <a:r>
              <a:rPr lang="ru-RU" sz="1800" i="1" dirty="0" smtClean="0"/>
              <a:t>   Поручения, даваемые детям должны быть интересными и привлекательными по форме выполнения. Если же они строятся лишь на распоряжениях: «Подай!», «Подержи!», «Подержи!», то это отбивает у ребенка охоту трудиться. Потому взрослый, скажем столярничая, не только просит принести какой либо инструмент, но и учит ребенка, как им пользоваться.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Значение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43932" cy="550072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А. С. Макаренко.</a:t>
            </a:r>
            <a:endParaRPr lang="ru-RU" dirty="0" smtClean="0"/>
          </a:p>
          <a:p>
            <a:r>
              <a:rPr lang="ru-RU" dirty="0" smtClean="0"/>
              <a:t>Труд основа человеческой жизни.</a:t>
            </a:r>
          </a:p>
          <a:p>
            <a:r>
              <a:rPr lang="ru-RU" dirty="0" smtClean="0"/>
              <a:t>Труд - это могучий воспитатель, в педагогической системе воспитания А. С. Макаренко. Основой является именно труд. Но что такое труд- это совсем не то, чем заняты руки ребенка, подростка. Труд это то, что развивает маленького человека, поддерживает его, помогает ему самоутвердиться.</a:t>
            </a:r>
          </a:p>
          <a:p>
            <a:r>
              <a:rPr lang="ru-RU" dirty="0" smtClean="0"/>
              <a:t>Трудолюбие и способность к труду не дается от природы, но воспитывается с самого раннего детства. Труд должен быть творческим, потому что именно творческий труд, делает человека богато духовно.</a:t>
            </a:r>
          </a:p>
          <a:p>
            <a:r>
              <a:rPr lang="ru-RU" dirty="0" smtClean="0"/>
              <a:t>Труд развивает человека физически. И, наконец, труд должен приносить радость доставлять счастье, благополучия. Еще можно сказать, что труд это проявление людей друг о друге.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Пословицы о труде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sz="2000" b="1" i="1" dirty="0" smtClean="0"/>
              <a:t>Труд человека кормит, а лень портит.</a:t>
            </a:r>
            <a:endParaRPr lang="ru-RU" sz="2000" dirty="0" smtClean="0"/>
          </a:p>
          <a:p>
            <a:r>
              <a:rPr lang="ru-RU" sz="2000" b="1" i="1" dirty="0" smtClean="0"/>
              <a:t>Кто любит трудиться, тому на месте не сидится.</a:t>
            </a:r>
            <a:endParaRPr lang="ru-RU" sz="2000" dirty="0" smtClean="0"/>
          </a:p>
          <a:p>
            <a:r>
              <a:rPr lang="ru-RU" sz="2000" b="1" i="1" dirty="0" smtClean="0"/>
              <a:t>Скучен день до вечера, коли делать не чего.</a:t>
            </a:r>
            <a:endParaRPr lang="ru-RU" sz="2000" dirty="0" smtClean="0"/>
          </a:p>
          <a:p>
            <a:r>
              <a:rPr lang="ru-RU" sz="2000" b="1" i="1" dirty="0" smtClean="0"/>
              <a:t>Полениться - и хлеба лишиться.</a:t>
            </a:r>
            <a:endParaRPr lang="ru-RU" sz="2000" dirty="0" smtClean="0"/>
          </a:p>
          <a:p>
            <a:r>
              <a:rPr lang="ru-RU" sz="2000" b="1" i="1" dirty="0" smtClean="0"/>
              <a:t>Терпенье и труд все перетрут.</a:t>
            </a:r>
            <a:endParaRPr lang="ru-RU" sz="2000" dirty="0" smtClean="0"/>
          </a:p>
          <a:p>
            <a:r>
              <a:rPr lang="ru-RU" sz="2000" b="1" i="1" dirty="0" smtClean="0"/>
              <a:t>Умелые руки не знают скуки.</a:t>
            </a:r>
            <a:endParaRPr lang="ru-RU" sz="2000" dirty="0" smtClean="0"/>
          </a:p>
          <a:p>
            <a:r>
              <a:rPr lang="ru-RU" sz="2000" b="1" i="1" dirty="0" smtClean="0"/>
              <a:t>Работе время, а потехе час.</a:t>
            </a:r>
            <a:endParaRPr lang="ru-RU" sz="2000" dirty="0" smtClean="0"/>
          </a:p>
          <a:p>
            <a:r>
              <a:rPr lang="ru-RU" sz="2000" b="1" i="1" dirty="0" smtClean="0"/>
              <a:t>Судят не, по словам, а по делам.</a:t>
            </a:r>
            <a:endParaRPr lang="ru-RU" sz="2000" dirty="0" smtClean="0"/>
          </a:p>
          <a:p>
            <a:r>
              <a:rPr lang="ru-RU" sz="2000" b="1" i="1" dirty="0" smtClean="0"/>
              <a:t>Без труда не выловишь и рыбку из пруда.</a:t>
            </a:r>
            <a:endParaRPr lang="ru-RU" sz="2000" dirty="0" smtClean="0"/>
          </a:p>
          <a:p>
            <a:r>
              <a:rPr lang="ru-RU" sz="2000" b="1" i="1" dirty="0" smtClean="0"/>
              <a:t>Что сделано наспех, то и сделано на смех.</a:t>
            </a:r>
            <a:endParaRPr lang="ru-RU" sz="2000" dirty="0" smtClean="0"/>
          </a:p>
          <a:p>
            <a:r>
              <a:rPr lang="ru-RU" sz="2000" b="1" i="1" dirty="0" smtClean="0"/>
              <a:t>Дело мастера боится.</a:t>
            </a:r>
            <a:endParaRPr lang="ru-RU" sz="2000" dirty="0" smtClean="0"/>
          </a:p>
          <a:p>
            <a:r>
              <a:rPr lang="ru-RU" sz="2000" b="1" i="1" dirty="0" smtClean="0"/>
              <a:t>Было бы терпенье будет и уменье.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труда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7529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85728"/>
            <a:ext cx="5111750" cy="596267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Самообслуживание является основным видом труда ребенка. Приучение детей самим одеваться, умываться, есть, убирать за собой игрушки на место формулирует у них самостоятельность, меньшую зависимость от взрослого, уверенность в своих силах, желание и умение преодолеть препятствия.</a:t>
            </a:r>
          </a:p>
          <a:p>
            <a:pPr>
              <a:buNone/>
            </a:pPr>
            <a:r>
              <a:rPr lang="ru-RU" dirty="0" smtClean="0"/>
              <a:t>   Ежедневное выполнение элементарных трудовых заданий приучает детей к систематическому труду. Дети начинают понимать, что все имеют трудовые обязанности, связанные с их повседневными потребностями. Это помогает воспитывать отрицательное отношение к безделью и лени.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Documents and Settings\Друг\Рабочий стол\рисунки хоз-быт труд\Польза-дошкольного-образо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292895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1. Содержать в порядке свои игрушки, настольные игры, пособия для занятий; протирать их сырой тряпочкой; мыть некоторые игрушки.</a:t>
            </a:r>
            <a:endParaRPr lang="ru-RU" sz="2800" dirty="0"/>
          </a:p>
        </p:txBody>
      </p:sp>
      <p:pic>
        <p:nvPicPr>
          <p:cNvPr id="1026" name="Picture 2" descr="C:\Documents and Settings\Друг\Рабочий стол\рисунки хоз-быт труд\0_4c56e_7b40d80b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84303"/>
            <a:ext cx="4038600" cy="3907031"/>
          </a:xfrm>
          <a:prstGeom prst="rect">
            <a:avLst/>
          </a:prstGeom>
          <a:noFill/>
        </p:spPr>
      </p:pic>
      <p:pic>
        <p:nvPicPr>
          <p:cNvPr id="1028" name="Picture 4" descr="C:\Documents and Settings\Друг\Рабочий стол\рисунки хоз-быт труд\0_5148c_d9d60a2b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497" y="3061873"/>
            <a:ext cx="3048006" cy="2151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руг\Рабочий стол\рисунки хоз-быт труд\ko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00052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Протирать мебель (вместе с кем-то из взрослых.)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Друг\Рабочий стол\рисунки хоз-быт труд\IMG_02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643050"/>
            <a:ext cx="600079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Стирать одежду для кукол, мелкие личные вещи (носовые платки, носки ленточки.), салфетки для хлебницы и т.п.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 descr="C:\Documents and Settings\Друг\Рабочий стол\рисунки хоз-быт труд\a48bebe9b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Накрывать на стол, убирать посуду после еды; мыть чашки, ложки и другую посуду после завтрака.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2" name="Picture 2" descr="C:\Documents and Settings\Друг\Рабочий стол\рисунки хоз-быт труд\25714_html_2c6d9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Подметать сырым веником пол в комнате, небольшой метлой дорожку во дворе.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6" name="Picture 2" descr="C:\Documents and Settings\Друг\Рабочий стол\рисунки хоз-быт труд\cOQZ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43050"/>
            <a:ext cx="4572000" cy="55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</TotalTime>
  <Words>964</Words>
  <Application>Microsoft Office PowerPoint</Application>
  <PresentationFormat>Экран (4:3)</PresentationFormat>
  <Paragraphs>59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Хозяйственно- бытовой труд в процессе воспитания детей</vt:lpstr>
      <vt:lpstr> Значение труда</vt:lpstr>
      <vt:lpstr>   Виды труда</vt:lpstr>
      <vt:lpstr>1. Содержать в порядке свои игрушки, настольные игры, пособия для занятий; протирать их сырой тряпочкой; мыть некоторые игрушки.</vt:lpstr>
      <vt:lpstr>Слайд 5</vt:lpstr>
      <vt:lpstr>     Протирать мебель (вместе с кем-то из взрослых.) </vt:lpstr>
      <vt:lpstr>   Стирать одежду для кукол, мелкие личные вещи (носовые платки, носки ленточки.), салфетки для хлебницы и т.п. </vt:lpstr>
      <vt:lpstr>Накрывать на стол, убирать посуду после еды; мыть чашки, ложки и другую посуду после завтрака. </vt:lpstr>
      <vt:lpstr>Подметать сырым веником пол в комнате, небольшой метлой дорожку во дворе. </vt:lpstr>
      <vt:lpstr>Помогать взрослым в приготовлении пищи: чистить вареный картофель, резать вареные овощи для винегрета, мыть овощи, делать пирожки, печенье, собирать и чистить ягоды </vt:lpstr>
      <vt:lpstr>Слайд 11</vt:lpstr>
      <vt:lpstr>Труд детей в природе.</vt:lpstr>
      <vt:lpstr>Слайд 13</vt:lpstr>
      <vt:lpstr>Слайд 14</vt:lpstr>
      <vt:lpstr>Ручной труд</vt:lpstr>
      <vt:lpstr>Оказывать посильную помощь в разных хозяйственных делах: повесить или снять с веревки небольшое по размеру белье, помочь нести сумку с покупками, покупать хлеб, принести, отнести вещь, поднять упавшую Приносить воду в небольших ведерках, колотые дрова, переворошить сено возле дома, сгрести его в небольшие копны Проявлять заботу о младших брате, сестре (помогать одеваться, гулять, играть, спеть песенку, прочитать наизусть стихотворение</vt:lpstr>
      <vt:lpstr>Слайд 17</vt:lpstr>
      <vt:lpstr>Слайд 18</vt:lpstr>
      <vt:lpstr>Как ребенка приобщить к труду?</vt:lpstr>
      <vt:lpstr> Пословицы о труде </vt:lpstr>
    </vt:vector>
  </TitlesOfParts>
  <Company>SUEK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Хозяйственно- бытовой  труд в процессе воспитания детей</dc:title>
  <dc:creator>User</dc:creator>
  <cp:lastModifiedBy>Калугина</cp:lastModifiedBy>
  <cp:revision>67</cp:revision>
  <dcterms:created xsi:type="dcterms:W3CDTF">2001-12-31T22:29:42Z</dcterms:created>
  <dcterms:modified xsi:type="dcterms:W3CDTF">2017-03-14T07:27:28Z</dcterms:modified>
</cp:coreProperties>
</file>