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FDB3-D802-4C24-B75B-A87275EA850E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6A9615-52A5-4F20-B826-67EF00B84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FDB3-D802-4C24-B75B-A87275EA850E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9615-52A5-4F20-B826-67EF00B84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FDB3-D802-4C24-B75B-A87275EA850E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9615-52A5-4F20-B826-67EF00B84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FDB3-D802-4C24-B75B-A87275EA850E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6A9615-52A5-4F20-B826-67EF00B84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FDB3-D802-4C24-B75B-A87275EA850E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9615-52A5-4F20-B826-67EF00B84E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FDB3-D802-4C24-B75B-A87275EA850E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9615-52A5-4F20-B826-67EF00B84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FDB3-D802-4C24-B75B-A87275EA850E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26A9615-52A5-4F20-B826-67EF00B84E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FDB3-D802-4C24-B75B-A87275EA850E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9615-52A5-4F20-B826-67EF00B84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FDB3-D802-4C24-B75B-A87275EA850E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9615-52A5-4F20-B826-67EF00B84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FDB3-D802-4C24-B75B-A87275EA850E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9615-52A5-4F20-B826-67EF00B84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FDB3-D802-4C24-B75B-A87275EA850E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9615-52A5-4F20-B826-67EF00B84E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ADFDB3-D802-4C24-B75B-A87275EA850E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6A9615-52A5-4F20-B826-67EF00B84E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         Быть </a:t>
            </a:r>
            <a:r>
              <a:rPr lang="ru-RU" b="1" dirty="0"/>
              <a:t>родителем не просто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Друг\Рабочий стол\памятка родителям\55299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44229" y="1071546"/>
            <a:ext cx="5899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зам. директора по ВРР МКУ СРЦН</a:t>
            </a:r>
          </a:p>
          <a:p>
            <a:r>
              <a:rPr lang="ru-RU" dirty="0" smtClean="0"/>
              <a:t>"Надежда"  Калугина Н.В.</a:t>
            </a:r>
            <a:endParaRPr lang="ru-RU" dirty="0"/>
          </a:p>
        </p:txBody>
      </p:sp>
    </p:spTree>
  </p:cSld>
  <p:clrMapOvr>
    <a:masterClrMapping/>
  </p:clrMapOvr>
  <p:transition advTm="2906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Только к вечеру, уставший,</a:t>
            </a:r>
            <a:br>
              <a:rPr lang="ru-RU" sz="2000" dirty="0" smtClean="0"/>
            </a:br>
            <a:r>
              <a:rPr lang="ru-RU" sz="2000" dirty="0" smtClean="0"/>
              <a:t>Успокоиться малыш.</a:t>
            </a:r>
            <a:br>
              <a:rPr lang="ru-RU" sz="2000" dirty="0" smtClean="0"/>
            </a:br>
            <a:r>
              <a:rPr lang="ru-RU" sz="2000" dirty="0" smtClean="0"/>
              <a:t>Сказку слушая, съев каши,</a:t>
            </a:r>
            <a:br>
              <a:rPr lang="ru-RU" sz="2000" dirty="0" smtClean="0"/>
            </a:br>
            <a:r>
              <a:rPr lang="ru-RU" sz="2000" dirty="0" smtClean="0"/>
              <a:t>Безмятежно засопит...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prikolnullnaa_fotopodborka_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29058" y="214290"/>
            <a:ext cx="4714908" cy="6143668"/>
          </a:xfrm>
        </p:spPr>
      </p:pic>
    </p:spTree>
  </p:cSld>
  <p:clrMapOvr>
    <a:masterClrMapping/>
  </p:clrMapOvr>
  <p:transition advTm="2718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00B0F0"/>
                </a:solidFill>
              </a:rPr>
              <a:t>Быть родителем не просто,</a:t>
            </a:r>
            <a:br>
              <a:rPr lang="ru-RU" sz="2000" dirty="0" smtClean="0">
                <a:solidFill>
                  <a:srgbClr val="00B0F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>Так скажу - всего трудней.</a:t>
            </a:r>
            <a:br>
              <a:rPr lang="ru-RU" sz="2000" dirty="0" smtClean="0">
                <a:solidFill>
                  <a:srgbClr val="00B0F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>Детям смех - седины взрослым,</a:t>
            </a:r>
            <a:br>
              <a:rPr lang="ru-RU" sz="2000" dirty="0" smtClean="0">
                <a:solidFill>
                  <a:srgbClr val="00B0F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>Но ведь нет, счастливей дней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" name="Содержимое 5" descr="95159521_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571480"/>
            <a:ext cx="5340350" cy="5429287"/>
          </a:xfrm>
        </p:spPr>
      </p:pic>
    </p:spTree>
  </p:cSld>
  <p:clrMapOvr>
    <a:masterClrMapping/>
  </p:clrMapOvr>
  <p:transition advTm="2547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Друг\Рабочий стол\памятка родителям\1260276259_1258445039_024_16017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00138"/>
            <a:ext cx="7010400" cy="4657725"/>
          </a:xfrm>
          <a:prstGeom prst="rect">
            <a:avLst/>
          </a:prstGeom>
          <a:noFill/>
        </p:spPr>
      </p:pic>
    </p:spTree>
  </p:cSld>
  <p:clrMapOvr>
    <a:masterClrMapping/>
  </p:clrMapOvr>
  <p:transition advTm="3438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Папа стал белее мела,</a:t>
            </a:r>
            <a:br>
              <a:rPr lang="ru-RU" sz="2000" dirty="0" smtClean="0"/>
            </a:br>
            <a:r>
              <a:rPr lang="ru-RU" sz="2000" dirty="0" smtClean="0"/>
              <a:t>Не моргая - не дыша.</a:t>
            </a:r>
            <a:br>
              <a:rPr lang="ru-RU" sz="2000" dirty="0" smtClean="0"/>
            </a:br>
            <a:r>
              <a:rPr lang="ru-RU" sz="2000" dirty="0" smtClean="0"/>
              <a:t>Быстрой птицей, в синем небе,</a:t>
            </a:r>
            <a:br>
              <a:rPr lang="ru-RU" sz="2000" dirty="0" smtClean="0"/>
            </a:br>
            <a:r>
              <a:rPr lang="ru-RU" sz="2000" dirty="0" smtClean="0"/>
              <a:t>Хвать - спасает смельчака.</a:t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3d27ff6fc2357ccffa716145d16540b5_resize_keep_680_None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57554" y="357166"/>
            <a:ext cx="5557846" cy="5857916"/>
          </a:xfrm>
        </p:spPr>
      </p:pic>
    </p:spTree>
  </p:cSld>
  <p:clrMapOvr>
    <a:masterClrMapping/>
  </p:clrMapOvr>
  <p:transition advTm="3937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42844" y="214290"/>
            <a:ext cx="2928958" cy="5911873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Быть </a:t>
            </a:r>
            <a:r>
              <a:rPr lang="ru-RU" sz="2000" dirty="0"/>
              <a:t>родителем не просто,</a:t>
            </a:r>
            <a:br>
              <a:rPr lang="ru-RU" sz="2000" dirty="0"/>
            </a:br>
            <a:r>
              <a:rPr lang="ru-RU" sz="2000" dirty="0"/>
              <a:t>Нет спокойствия, ни дня.</a:t>
            </a:r>
            <a:br>
              <a:rPr lang="ru-RU" sz="2000" dirty="0"/>
            </a:br>
            <a:r>
              <a:rPr lang="ru-RU" sz="2000" dirty="0"/>
              <a:t>До темна, как белки скачут,</a:t>
            </a:r>
            <a:br>
              <a:rPr lang="ru-RU" sz="2000" dirty="0"/>
            </a:br>
            <a:r>
              <a:rPr lang="ru-RU" sz="2000" dirty="0"/>
              <a:t>В зад, вперёд, туда-сюда.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050" name="Picture 2" descr="C:\Documents and Settings\Друг\Рабочий стол\Новая папка\p73_b4d8ce0c04b8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613207" y="609600"/>
            <a:ext cx="5264036" cy="4800600"/>
          </a:xfrm>
          <a:prstGeom prst="rect">
            <a:avLst/>
          </a:prstGeom>
          <a:noFill/>
        </p:spPr>
      </p:pic>
    </p:spTree>
  </p:cSld>
  <p:clrMapOvr>
    <a:masterClrMapping/>
  </p:clrMapOvr>
  <p:transition advTm="3453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Наступает в доме утро,</a:t>
            </a:r>
            <a:br>
              <a:rPr lang="ru-RU" sz="2000" dirty="0" smtClean="0"/>
            </a:br>
            <a:r>
              <a:rPr lang="ru-RU" sz="2000" dirty="0" smtClean="0"/>
              <a:t>Начинаются дела.</a:t>
            </a:r>
            <a:br>
              <a:rPr lang="ru-RU" sz="2000" dirty="0" smtClean="0"/>
            </a:br>
            <a:r>
              <a:rPr lang="ru-RU" sz="2000" dirty="0" smtClean="0"/>
              <a:t>Мама </a:t>
            </a:r>
            <a:r>
              <a:rPr lang="ru-RU" sz="2000" dirty="0" smtClean="0"/>
              <a:t>,мама</a:t>
            </a:r>
            <a:r>
              <a:rPr lang="ru-RU" sz="2000" dirty="0" smtClean="0"/>
              <a:t>, дай мне каши,</a:t>
            </a:r>
            <a:br>
              <a:rPr lang="ru-RU" sz="2000" dirty="0" smtClean="0"/>
            </a:br>
            <a:r>
              <a:rPr lang="ru-RU" sz="2000" dirty="0" smtClean="0"/>
              <a:t>Я уже! Проснулся я!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Содержимое 4" descr="d1c9022003dc1cdf5bb71ef3732432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0"/>
            <a:ext cx="5559646" cy="6858000"/>
          </a:xfrm>
        </p:spPr>
      </p:pic>
    </p:spTree>
  </p:cSld>
  <p:clrMapOvr>
    <a:masterClrMapping/>
  </p:clrMapOvr>
  <p:transition advTm="3125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Смотрит солнышко в окошко,</a:t>
            </a:r>
            <a:br>
              <a:rPr lang="ru-RU" sz="2000" dirty="0" smtClean="0"/>
            </a:br>
            <a:r>
              <a:rPr lang="ru-RU" sz="2000" dirty="0" smtClean="0"/>
              <a:t>Дождик грустный  ли, стучит.</a:t>
            </a:r>
            <a:br>
              <a:rPr lang="ru-RU" sz="2000" dirty="0" smtClean="0"/>
            </a:br>
            <a:r>
              <a:rPr lang="ru-RU" sz="2000" dirty="0" smtClean="0"/>
              <a:t>Раз малыш проснулся - значит.</a:t>
            </a:r>
            <a:br>
              <a:rPr lang="ru-RU" sz="2000" dirty="0" smtClean="0"/>
            </a:br>
            <a:r>
              <a:rPr lang="ru-RU" sz="2000" dirty="0" smtClean="0"/>
              <a:t>Мама больше не по спит.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9" descr="101339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129772"/>
            <a:ext cx="5143535" cy="6085310"/>
          </a:xfrm>
        </p:spPr>
      </p:pic>
    </p:spTree>
  </p:cSld>
  <p:clrMapOvr>
    <a:masterClrMapping/>
  </p:clrMapOvr>
  <p:transition advTm="2297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5748358"/>
          </a:xfrm>
        </p:spPr>
        <p:txBody>
          <a:bodyPr/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Тяжела у мам работа,</a:t>
            </a:r>
            <a:br>
              <a:rPr lang="ru-RU" sz="2000" dirty="0" smtClean="0"/>
            </a:br>
            <a:r>
              <a:rPr lang="ru-RU" sz="2000" dirty="0" smtClean="0"/>
              <a:t>Стирка, глажка, вымыть пол.</a:t>
            </a:r>
            <a:br>
              <a:rPr lang="ru-RU" sz="2000" dirty="0" smtClean="0"/>
            </a:br>
            <a:r>
              <a:rPr lang="ru-RU" sz="2000" dirty="0" smtClean="0"/>
              <a:t>И не важно, что охота,</a:t>
            </a:r>
            <a:br>
              <a:rPr lang="ru-RU" sz="2000" dirty="0" smtClean="0"/>
            </a:br>
            <a:r>
              <a:rPr lang="ru-RU" sz="2000" dirty="0" smtClean="0"/>
              <a:t>Все желания потом.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92005-r3l8t8d-650-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00430" y="571480"/>
            <a:ext cx="5214974" cy="5429288"/>
          </a:xfrm>
        </p:spPr>
      </p:pic>
    </p:spTree>
  </p:cSld>
  <p:clrMapOvr>
    <a:masterClrMapping/>
  </p:clrMapOvr>
  <p:transition advTm="2656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Крепнут ручки, твёрже ножки,</a:t>
            </a:r>
            <a:br>
              <a:rPr lang="ru-RU" sz="2000" dirty="0" smtClean="0"/>
            </a:br>
            <a:r>
              <a:rPr lang="ru-RU" sz="2000" dirty="0" smtClean="0"/>
              <a:t>Любопытства целый воз.</a:t>
            </a:r>
            <a:br>
              <a:rPr lang="ru-RU" sz="2000" dirty="0" smtClean="0"/>
            </a:br>
            <a:r>
              <a:rPr lang="ru-RU" sz="2000" dirty="0" smtClean="0"/>
              <a:t>Не спасут шкафы веревки,</a:t>
            </a:r>
            <a:br>
              <a:rPr lang="ru-RU" sz="2000" dirty="0" smtClean="0"/>
            </a:br>
            <a:r>
              <a:rPr lang="ru-RU" sz="2000" dirty="0" smtClean="0"/>
              <a:t>Узелки тут - не всерьёз.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Содержимое 4" descr="101339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9" y="357166"/>
            <a:ext cx="5286412" cy="5857916"/>
          </a:xfrm>
        </p:spPr>
      </p:pic>
    </p:spTree>
  </p:cSld>
  <p:clrMapOvr>
    <a:masterClrMapping/>
  </p:clrMapOvr>
  <p:transition advTm="2672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Из всего, что в жизни надо,</a:t>
            </a:r>
            <a:br>
              <a:rPr lang="ru-RU" sz="2000" dirty="0" smtClean="0"/>
            </a:br>
            <a:r>
              <a:rPr lang="ru-RU" sz="2000" dirty="0" smtClean="0"/>
              <a:t>Табуретка, стол, диван.</a:t>
            </a:r>
            <a:br>
              <a:rPr lang="ru-RU" sz="2000" dirty="0" smtClean="0"/>
            </a:br>
            <a:r>
              <a:rPr lang="ru-RU" sz="2000" dirty="0" smtClean="0"/>
              <a:t>В доме высится громада,</a:t>
            </a:r>
            <a:br>
              <a:rPr lang="ru-RU" sz="2000" dirty="0" smtClean="0"/>
            </a:br>
            <a:r>
              <a:rPr lang="ru-RU" sz="2000" dirty="0" smtClean="0"/>
              <a:t>Каланча, подъемный кран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101339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714356"/>
            <a:ext cx="5072098" cy="5143536"/>
          </a:xfrm>
        </p:spPr>
      </p:pic>
    </p:spTree>
  </p:cSld>
  <p:clrMapOvr>
    <a:masterClrMapping/>
  </p:clrMapOvr>
  <p:transition advTm="35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И уже, не дышит мама,</a:t>
            </a:r>
            <a:br>
              <a:rPr lang="ru-RU" sz="2000" dirty="0" smtClean="0"/>
            </a:br>
            <a:r>
              <a:rPr lang="ru-RU" sz="2000" dirty="0" smtClean="0"/>
              <a:t>На верху под потолком.</a:t>
            </a:r>
            <a:br>
              <a:rPr lang="ru-RU" sz="2000" dirty="0" smtClean="0"/>
            </a:br>
            <a:r>
              <a:rPr lang="ru-RU" sz="2000" dirty="0" smtClean="0"/>
              <a:t>Карапуз - в глазах отвага,</a:t>
            </a:r>
            <a:br>
              <a:rPr lang="ru-RU" sz="2000" dirty="0" smtClean="0"/>
            </a:br>
            <a:r>
              <a:rPr lang="ru-RU" sz="2000" dirty="0" smtClean="0"/>
              <a:t>Ручкой машет - всё путём!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Содержимое 4" descr="1-1311142129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35004" y="609600"/>
            <a:ext cx="4420442" cy="4800600"/>
          </a:xfrm>
        </p:spPr>
      </p:pic>
    </p:spTree>
  </p:cSld>
  <p:clrMapOvr>
    <a:masterClrMapping/>
  </p:clrMapOvr>
  <p:transition advTm="3688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93</TotalTime>
  <Words>76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             Быть родителем не просто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SUEK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Быть родителем не просто </dc:title>
  <dc:creator>User</dc:creator>
  <cp:lastModifiedBy>Калугина</cp:lastModifiedBy>
  <cp:revision>14</cp:revision>
  <dcterms:created xsi:type="dcterms:W3CDTF">2001-12-31T20:46:44Z</dcterms:created>
  <dcterms:modified xsi:type="dcterms:W3CDTF">2017-03-14T07:30:54Z</dcterms:modified>
</cp:coreProperties>
</file>